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3"/>
  </p:normalViewPr>
  <p:slideViewPr>
    <p:cSldViewPr snapToGrid="0" snapToObjects="1" showGuides="1"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613E-BE1C-2B43-B345-6E9EAE3C48EB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F92DA-3E63-D94A-8BC7-13D9103D4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29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12156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 flipH="1">
            <a:off x="88750" y="299428"/>
            <a:ext cx="1395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演題</a:t>
            </a:r>
            <a:r>
              <a:rPr kumimoji="1" lang="ja-JP" altLang="en-US" dirty="0" smtClean="0"/>
              <a:t>番号</a:t>
            </a:r>
            <a:endParaRPr kumimoji="1" lang="en-US" altLang="ja-JP" dirty="0" smtClean="0"/>
          </a:p>
          <a:p>
            <a:r>
              <a:rPr lang="ja-JP" altLang="en-US" sz="800" dirty="0" smtClean="0"/>
              <a:t>（事務局で入力するので空欄で</a:t>
            </a:r>
            <a:r>
              <a:rPr lang="en-US" altLang="ja-JP" sz="800" dirty="0" smtClean="0"/>
              <a:t>OK</a:t>
            </a:r>
            <a:r>
              <a:rPr lang="ja-JP" altLang="en-US" sz="800" dirty="0" smtClean="0"/>
              <a:t>）</a:t>
            </a:r>
            <a:endParaRPr kumimoji="1" lang="ja-JP" altLang="en-US" sz="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48561" y="704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演題タイトル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75398" y="815504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smtClean="0"/>
              <a:t>発表者（全員）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23186" y="50360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所属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48854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iwase</cp:lastModifiedBy>
  <cp:revision>2</cp:revision>
  <dcterms:created xsi:type="dcterms:W3CDTF">2017-08-09T06:06:06Z</dcterms:created>
  <dcterms:modified xsi:type="dcterms:W3CDTF">2019-07-18T02:18:36Z</dcterms:modified>
</cp:coreProperties>
</file>